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63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5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91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1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3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72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96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0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E3A4-A058-8B4B-81AA-8D5FF1D4AB20}" type="datetimeFigureOut">
              <a:rPr lang="fr-FR" smtClean="0"/>
              <a:t>05/08/14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E166-19FD-3247-BC85-0127A934FF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1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uta-Otto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3340012"/>
            <a:ext cx="2714323" cy="3097869"/>
          </a:xfrm>
          <a:prstGeom prst="rect">
            <a:avLst/>
          </a:prstGeom>
        </p:spPr>
      </p:pic>
      <p:pic>
        <p:nvPicPr>
          <p:cNvPr id="8" name="Image 7" descr="Tente_Deu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86" y="747771"/>
            <a:ext cx="2674541" cy="2674541"/>
          </a:xfrm>
          <a:prstGeom prst="rect">
            <a:avLst/>
          </a:prstGeom>
        </p:spPr>
      </p:pic>
      <p:pic>
        <p:nvPicPr>
          <p:cNvPr id="10" name="Image 9" descr="tipi-nobodinoz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12" y="574233"/>
            <a:ext cx="3105074" cy="3105074"/>
          </a:xfrm>
          <a:prstGeom prst="rect">
            <a:avLst/>
          </a:prstGeom>
        </p:spPr>
      </p:pic>
      <p:pic>
        <p:nvPicPr>
          <p:cNvPr id="11" name="Image 10" descr="matelas de pl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22" y="3959234"/>
            <a:ext cx="3226005" cy="2478647"/>
          </a:xfrm>
          <a:prstGeom prst="rect">
            <a:avLst/>
          </a:prstGeom>
        </p:spPr>
      </p:pic>
      <p:pic>
        <p:nvPicPr>
          <p:cNvPr id="13" name="Image 12" descr="Clar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55" y="3959234"/>
            <a:ext cx="2373767" cy="2373767"/>
          </a:xfrm>
          <a:prstGeom prst="rect">
            <a:avLst/>
          </a:prstGeom>
        </p:spPr>
      </p:pic>
      <p:pic>
        <p:nvPicPr>
          <p:cNvPr id="14" name="Image 13" descr="Maillot_Louise Mish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771"/>
            <a:ext cx="2995115" cy="20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43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TFCo/Terrafemina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DEFFRENNES</dc:creator>
  <cp:lastModifiedBy>Marine DEFFRENNES</cp:lastModifiedBy>
  <cp:revision>3</cp:revision>
  <dcterms:created xsi:type="dcterms:W3CDTF">2014-08-05T15:14:13Z</dcterms:created>
  <dcterms:modified xsi:type="dcterms:W3CDTF">2014-08-05T15:47:55Z</dcterms:modified>
</cp:coreProperties>
</file>